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08767" y="1809750"/>
            <a:ext cx="6726466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4500"/>
              </a:lnSpc>
              <a:spcAft>
                <a:spcPts val="1800"/>
              </a:spcAft>
              <a:buNone/>
            </a:pPr>
            <a:r>
              <a:rPr lang="en-US" sz="4500" b="1" dirty="0">
                <a:solidFill>
                  <a:srgbClr val="89B4F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GitHub Desktop Workflow</a:t>
            </a:r>
            <a:endParaRPr lang="en-US" sz="4500" dirty="0"/>
          </a:p>
        </p:txBody>
      </p:sp>
      <p:sp>
        <p:nvSpPr>
          <p:cNvPr id="3" name="Text 1"/>
          <p:cNvSpPr/>
          <p:nvPr/>
        </p:nvSpPr>
        <p:spPr>
          <a:xfrm>
            <a:off x="1208767" y="2609850"/>
            <a:ext cx="672646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400"/>
              </a:lnSpc>
              <a:spcBef>
                <a:spcPts val="300"/>
              </a:spcBef>
              <a:spcAft>
                <a:spcPts val="3000"/>
              </a:spcAft>
              <a:buNone/>
            </a:pPr>
            <a:r>
              <a:rPr lang="en-US" sz="1800" dirty="0">
                <a:solidFill>
                  <a:srgbClr val="A6AD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Feature Branch to Merged PR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638550" y="3295650"/>
            <a:ext cx="571500" cy="38100"/>
          </a:xfrm>
          <a:prstGeom prst="roundRect">
            <a:avLst>
              <a:gd name="adj" fmla="val 50000"/>
            </a:avLst>
          </a:prstGeom>
          <a:solidFill>
            <a:srgbClr val="F38BA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286250" y="3295650"/>
            <a:ext cx="571500" cy="38100"/>
          </a:xfrm>
          <a:prstGeom prst="roundRect">
            <a:avLst>
              <a:gd name="adj" fmla="val 50000"/>
            </a:avLst>
          </a:prstGeom>
          <a:solidFill>
            <a:srgbClr val="89B4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933950" y="3295650"/>
            <a:ext cx="571500" cy="38100"/>
          </a:xfrm>
          <a:prstGeom prst="roundRect">
            <a:avLst>
              <a:gd name="adj" fmla="val 50000"/>
            </a:avLst>
          </a:prstGeom>
          <a:solidFill>
            <a:srgbClr val="F38BA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609600" cy="609600"/>
          </a:xfrm>
          <a:prstGeom prst="roundRect">
            <a:avLst>
              <a:gd name="adj" fmla="val 150000"/>
            </a:avLst>
          </a:prstGeom>
          <a:solidFill>
            <a:srgbClr val="89B4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181100" y="495300"/>
            <a:ext cx="970791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CDD6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Merge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1181100" y="1304925"/>
            <a:ext cx="7581900" cy="723900"/>
          </a:xfrm>
          <a:prstGeom prst="roundRect">
            <a:avLst>
              <a:gd name="adj" fmla="val 10526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1409700" y="1533525"/>
            <a:ext cx="726719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Once approved, click </a:t>
            </a:r>
            <a:pPr algn="l" indent="0" marL="0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89B4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Merge pull request</a:t>
            </a:r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on GitHub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1181100" y="2257425"/>
            <a:ext cx="7581900" cy="723900"/>
          </a:xfrm>
          <a:prstGeom prst="roundRect">
            <a:avLst>
              <a:gd name="adj" fmla="val 10526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409700" y="2486025"/>
            <a:ext cx="726719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</a:t>
            </a:r>
            <a:pPr algn="l" indent="0" marL="0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89B4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merge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1181100" y="3209925"/>
            <a:ext cx="7581900" cy="723900"/>
          </a:xfrm>
          <a:prstGeom prst="roundRect">
            <a:avLst>
              <a:gd name="adj" fmla="val 10526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1409700" y="3438525"/>
            <a:ext cx="726719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Delete the branch when prompted (keeps things tidy)</a:t>
            </a:r>
            <a:endParaRPr lang="en-US" sz="1350" dirty="0"/>
          </a:p>
        </p:txBody>
      </p:sp>
      <p:pic>
        <p:nvPicPr>
          <p:cNvPr id="10" name="Image 0" descr="/tmp/rasterized-gradient-b54f41d7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1100" y="4162425"/>
            <a:ext cx="7581900" cy="72390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1338453" y="4391025"/>
            <a:ext cx="726719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feature is now part of main!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609600" cy="609600"/>
          </a:xfrm>
          <a:prstGeom prst="roundRect">
            <a:avLst>
              <a:gd name="adj" fmla="val 150000"/>
            </a:avLst>
          </a:prstGeom>
          <a:solidFill>
            <a:srgbClr val="89B4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181100" y="495300"/>
            <a:ext cx="492211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CDD6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 from a Fresh Copy of Main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1181100" y="1609725"/>
            <a:ext cx="7581900" cy="1143000"/>
          </a:xfrm>
          <a:prstGeom prst="roundRect">
            <a:avLst>
              <a:gd name="adj" fmla="val 6667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1409700" y="1838325"/>
            <a:ext cx="726719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1200"/>
              </a:spcAft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the </a:t>
            </a:r>
            <a:pPr algn="l" indent="0" marL="0">
              <a:lnSpc>
                <a:spcPts val="2100"/>
              </a:lnSpc>
              <a:spcAft>
                <a:spcPts val="1200"/>
              </a:spcAft>
              <a:buNone/>
            </a:pPr>
            <a:r>
              <a:rPr lang="en-US" sz="1350" b="1" dirty="0">
                <a:solidFill>
                  <a:srgbClr val="89B4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Branch</a:t>
            </a:r>
            <a:pPr algn="l" indent="0" marL="0">
              <a:lnSpc>
                <a:spcPts val="2100"/>
              </a:lnSpc>
              <a:spcAft>
                <a:spcPts val="1200"/>
              </a:spcAft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dropdown at the top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1409700" y="2257425"/>
            <a:ext cx="726719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 </a:t>
            </a:r>
            <a:pPr algn="l" indent="0" marL="0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89B4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</a:t>
            </a:r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from the list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1181100" y="2981325"/>
            <a:ext cx="7581900" cy="1143000"/>
          </a:xfrm>
          <a:prstGeom prst="roundRect">
            <a:avLst>
              <a:gd name="adj" fmla="val 6667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1409700" y="3209925"/>
            <a:ext cx="726719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1200"/>
              </a:spcAft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</a:t>
            </a:r>
            <a:pPr algn="l" indent="0" marL="0">
              <a:lnSpc>
                <a:spcPts val="2100"/>
              </a:lnSpc>
              <a:spcAft>
                <a:spcPts val="1200"/>
              </a:spcAft>
              <a:buNone/>
            </a:pPr>
            <a:r>
              <a:rPr lang="en-US" sz="1350" b="1" dirty="0">
                <a:solidFill>
                  <a:srgbClr val="89B4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Fetch origin</a:t>
            </a:r>
            <a:pPr algn="l" indent="0" marL="0">
              <a:lnSpc>
                <a:spcPts val="2100"/>
              </a:lnSpc>
              <a:spcAft>
                <a:spcPts val="1200"/>
              </a:spcAft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in the top bar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1409700" y="3629025"/>
            <a:ext cx="726719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there are changes, click </a:t>
            </a:r>
            <a:pPr algn="l" indent="0" marL="0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89B4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Pull origin</a:t>
            </a:r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to download them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1181100" y="4352925"/>
            <a:ext cx="773353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00" i="1" dirty="0">
                <a:solidFill>
                  <a:srgbClr val="A6AD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ensures you have the latest version before branching.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609600" cy="609600"/>
          </a:xfrm>
          <a:prstGeom prst="roundRect">
            <a:avLst>
              <a:gd name="adj" fmla="val 150000"/>
            </a:avLst>
          </a:prstGeom>
          <a:solidFill>
            <a:srgbClr val="89B4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181100" y="495300"/>
            <a:ext cx="425144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CDD6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Create Your Feature Branch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1181100" y="1261170"/>
            <a:ext cx="7581900" cy="1028700"/>
          </a:xfrm>
          <a:prstGeom prst="roundRect">
            <a:avLst>
              <a:gd name="adj" fmla="val 7407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1371600" y="1451670"/>
            <a:ext cx="734491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900"/>
              </a:spcAft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the </a:t>
            </a:r>
            <a:pPr algn="l" indent="0" marL="0">
              <a:lnSpc>
                <a:spcPts val="2100"/>
              </a:lnSpc>
              <a:spcAft>
                <a:spcPts val="900"/>
              </a:spcAft>
              <a:buNone/>
            </a:pPr>
            <a:r>
              <a:rPr lang="en-US" sz="1350" b="1" dirty="0">
                <a:solidFill>
                  <a:srgbClr val="89B4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Branch</a:t>
            </a:r>
            <a:pPr algn="l" indent="0" marL="0">
              <a:lnSpc>
                <a:spcPts val="2100"/>
              </a:lnSpc>
              <a:spcAft>
                <a:spcPts val="900"/>
              </a:spcAft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dropdown again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1371600" y="1832670"/>
            <a:ext cx="734491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</a:t>
            </a:r>
            <a:pPr algn="l" indent="0" marL="0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89B4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Branch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1181100" y="2442270"/>
            <a:ext cx="7581900" cy="1154311"/>
          </a:xfrm>
          <a:prstGeom prst="roundRect">
            <a:avLst>
              <a:gd name="adj" fmla="val 6601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1371600" y="2632770"/>
            <a:ext cx="734491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900"/>
              </a:spcAft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Name it something descriptive like: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1371600" y="3013770"/>
            <a:ext cx="2389287" cy="392311"/>
          </a:xfrm>
          <a:prstGeom prst="roundRect">
            <a:avLst>
              <a:gd name="adj" fmla="val 9712"/>
            </a:avLst>
          </a:prstGeom>
          <a:solidFill>
            <a:srgbClr val="45475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1485900" y="3089970"/>
            <a:ext cx="2203900" cy="239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90"/>
              </a:lnSpc>
              <a:buNone/>
            </a:pPr>
            <a:r>
              <a:rPr lang="en-US" sz="1350" dirty="0">
                <a:solidFill>
                  <a:srgbClr val="F38B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feature/score-counter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1181100" y="3748980"/>
            <a:ext cx="7581900" cy="990600"/>
          </a:xfrm>
          <a:prstGeom prst="roundRect">
            <a:avLst>
              <a:gd name="adj" fmla="val 7692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1371600" y="3939480"/>
            <a:ext cx="734491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 sure </a:t>
            </a:r>
            <a:pPr algn="l" indent="0" marL="0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89B4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branch based on main</a:t>
            </a:r>
            <a:pPr algn="l" indent="0" marL="0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is selected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1371600" y="4282380"/>
            <a:ext cx="734491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</a:t>
            </a:r>
            <a:pPr algn="l" indent="0" marL="0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89B4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Branch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609600" cy="609600"/>
          </a:xfrm>
          <a:prstGeom prst="roundRect">
            <a:avLst>
              <a:gd name="adj" fmla="val 150000"/>
            </a:avLst>
          </a:prstGeom>
          <a:solidFill>
            <a:srgbClr val="89B4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181100" y="495300"/>
            <a:ext cx="2616809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CDD6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 the Feature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1181100" y="1647825"/>
            <a:ext cx="7581900" cy="723900"/>
          </a:xfrm>
          <a:prstGeom prst="roundRect">
            <a:avLst>
              <a:gd name="adj" fmla="val 10526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1409700" y="1876425"/>
            <a:ext cx="726719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the project files in your </a:t>
            </a:r>
            <a:pPr algn="l" indent="0" marL="0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89B4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 editor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1181100" y="2600325"/>
            <a:ext cx="7581900" cy="723900"/>
          </a:xfrm>
          <a:prstGeom prst="roundRect">
            <a:avLst>
              <a:gd name="adj" fmla="val 10526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409700" y="2828925"/>
            <a:ext cx="726719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 your code changes and save files as you go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1181100" y="3552825"/>
            <a:ext cx="7581900" cy="990600"/>
          </a:xfrm>
          <a:prstGeom prst="roundRect">
            <a:avLst>
              <a:gd name="adj" fmla="val 7692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1200150" y="3552825"/>
            <a:ext cx="0" cy="990600"/>
          </a:xfrm>
          <a:prstGeom prst="line">
            <a:avLst/>
          </a:prstGeom>
          <a:noFill/>
          <a:ln w="38100">
            <a:solidFill>
              <a:srgbClr val="F38BA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447800" y="3781425"/>
            <a:ext cx="7228332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GitHub Desktop will </a:t>
            </a:r>
            <a:pPr algn="l" indent="0" marL="0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F38B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automatically detect</a:t>
            </a:r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any modified files and show them in the </a:t>
            </a:r>
            <a:pPr algn="l" indent="0" marL="0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89B4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Changes</a:t>
            </a:r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tab on the left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609600" cy="609600"/>
          </a:xfrm>
          <a:prstGeom prst="roundRect">
            <a:avLst>
              <a:gd name="adj" fmla="val 150000"/>
            </a:avLst>
          </a:prstGeom>
          <a:solidFill>
            <a:srgbClr val="89B4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181100" y="495300"/>
            <a:ext cx="1804047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CDD6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Test Locally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1181100" y="1628775"/>
            <a:ext cx="7581900" cy="723900"/>
          </a:xfrm>
          <a:prstGeom prst="roundRect">
            <a:avLst>
              <a:gd name="adj" fmla="val 10526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1409700" y="1857375"/>
            <a:ext cx="726719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the game in your </a:t>
            </a:r>
            <a:pPr algn="l" indent="0" marL="0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89B4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browser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1181100" y="2581275"/>
            <a:ext cx="7581900" cy="1143000"/>
          </a:xfrm>
          <a:prstGeom prst="roundRect">
            <a:avLst>
              <a:gd name="adj" fmla="val 6667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409700" y="2809875"/>
            <a:ext cx="726719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1200"/>
              </a:spcAft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Verify your feature </a:t>
            </a:r>
            <a:pPr algn="l" indent="0" marL="0">
              <a:lnSpc>
                <a:spcPts val="2100"/>
              </a:lnSpc>
              <a:spcAft>
                <a:spcPts val="1200"/>
              </a:spcAft>
              <a:buNone/>
            </a:pPr>
            <a:r>
              <a:rPr lang="en-US" sz="1350" b="1" dirty="0">
                <a:solidFill>
                  <a:srgbClr val="F38B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works correctly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1409700" y="3228975"/>
            <a:ext cx="726719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 sure nothing else broke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1181100" y="3952875"/>
            <a:ext cx="7581900" cy="609600"/>
          </a:xfrm>
          <a:prstGeom prst="roundRect">
            <a:avLst>
              <a:gd name="adj" fmla="val 12500"/>
            </a:avLst>
          </a:prstGeom>
          <a:solidFill>
            <a:srgbClr val="45475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1200150" y="3952875"/>
            <a:ext cx="0" cy="609600"/>
          </a:xfrm>
          <a:prstGeom prst="line">
            <a:avLst/>
          </a:prstGeom>
          <a:noFill/>
          <a:ln w="38100">
            <a:solidFill>
              <a:srgbClr val="F38BA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409700" y="4143375"/>
            <a:ext cx="73060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00" i="1" dirty="0">
                <a:solidFill>
                  <a:srgbClr val="A6AD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the "does it actually run" sanity check before committing.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609600" cy="609600"/>
          </a:xfrm>
          <a:prstGeom prst="roundRect">
            <a:avLst>
              <a:gd name="adj" fmla="val 150000"/>
            </a:avLst>
          </a:prstGeom>
          <a:solidFill>
            <a:srgbClr val="89B4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181100" y="495300"/>
            <a:ext cx="340042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CDD6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Commit Your Changes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1181100" y="1508820"/>
            <a:ext cx="7581900" cy="723900"/>
          </a:xfrm>
          <a:prstGeom prst="roundRect">
            <a:avLst>
              <a:gd name="adj" fmla="val 10526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1409700" y="1737420"/>
            <a:ext cx="726719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GitHub Desktop, you'll see your changed files listed in the left panel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1181100" y="2461320"/>
            <a:ext cx="7581900" cy="1268611"/>
          </a:xfrm>
          <a:prstGeom prst="roundRect">
            <a:avLst>
              <a:gd name="adj" fmla="val 6007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409700" y="2689920"/>
            <a:ext cx="726719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1200"/>
              </a:spcAft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the bottom left, write a </a:t>
            </a:r>
            <a:pPr algn="l" indent="0" marL="0">
              <a:lnSpc>
                <a:spcPts val="2100"/>
              </a:lnSpc>
              <a:spcAft>
                <a:spcPts val="1200"/>
              </a:spcAft>
              <a:buNone/>
            </a:pPr>
            <a:r>
              <a:rPr lang="en-US" sz="1350" b="1" dirty="0">
                <a:solidFill>
                  <a:srgbClr val="89B4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</a:t>
            </a:r>
            <a:pPr algn="l" indent="0" marL="0">
              <a:lnSpc>
                <a:spcPts val="2100"/>
              </a:lnSpc>
              <a:spcAft>
                <a:spcPts val="1200"/>
              </a:spcAft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1409700" y="3109020"/>
            <a:ext cx="2800796" cy="392311"/>
          </a:xfrm>
          <a:prstGeom prst="roundRect">
            <a:avLst>
              <a:gd name="adj" fmla="val 9712"/>
            </a:avLst>
          </a:prstGeom>
          <a:solidFill>
            <a:srgbClr val="45475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1524000" y="3185220"/>
            <a:ext cx="2623640" cy="239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90"/>
              </a:lnSpc>
              <a:buNone/>
            </a:pPr>
            <a:r>
              <a:rPr lang="en-US" sz="1350" dirty="0">
                <a:solidFill>
                  <a:srgbClr val="F38B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Add score counter feature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1181100" y="3958530"/>
            <a:ext cx="7581900" cy="723900"/>
          </a:xfrm>
          <a:prstGeom prst="roundRect">
            <a:avLst>
              <a:gd name="adj" fmla="val 10526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1409700" y="4187130"/>
            <a:ext cx="726719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</a:t>
            </a:r>
            <a:pPr algn="l" indent="0" marL="0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89B4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Commit to feature/your-feature-name</a:t>
            </a:r>
            <a:endParaRPr lang="en-US" sz="13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609600" cy="609600"/>
          </a:xfrm>
          <a:prstGeom prst="roundRect">
            <a:avLst>
              <a:gd name="adj" fmla="val 150000"/>
            </a:avLst>
          </a:prstGeom>
          <a:solidFill>
            <a:srgbClr val="89B4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181100" y="495300"/>
            <a:ext cx="4353607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CDD6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Push Your Branch to GitHub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1181100" y="1838325"/>
            <a:ext cx="7581900" cy="723900"/>
          </a:xfrm>
          <a:prstGeom prst="roundRect">
            <a:avLst>
              <a:gd name="adj" fmla="val 10526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1409700" y="2066925"/>
            <a:ext cx="726719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</a:t>
            </a:r>
            <a:pPr algn="l" indent="0" marL="0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89B4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Publish branch</a:t>
            </a:r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in the top bar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1181100" y="2790825"/>
            <a:ext cx="7581900" cy="609600"/>
          </a:xfrm>
          <a:prstGeom prst="roundRect">
            <a:avLst>
              <a:gd name="adj" fmla="val 12500"/>
            </a:avLst>
          </a:prstGeom>
          <a:solidFill>
            <a:srgbClr val="45475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1200150" y="2790825"/>
            <a:ext cx="0" cy="609600"/>
          </a:xfrm>
          <a:prstGeom prst="line">
            <a:avLst/>
          </a:prstGeom>
          <a:noFill/>
          <a:ln w="38100">
            <a:solidFill>
              <a:srgbClr val="F38BA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409700" y="2981325"/>
            <a:ext cx="73060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A6AD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the first push, this button changes to </a:t>
            </a:r>
            <a:pPr algn="l" indent="0" marL="0">
              <a:lnSpc>
                <a:spcPts val="1800"/>
              </a:lnSpc>
              <a:buNone/>
            </a:pPr>
            <a:r>
              <a:rPr lang="en-US" sz="1200" b="1" i="1" dirty="0">
                <a:solidFill>
                  <a:srgbClr val="89B4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Push origin</a:t>
            </a:r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A6AD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for future commits.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81100" y="3629025"/>
            <a:ext cx="7581900" cy="723900"/>
          </a:xfrm>
          <a:prstGeom prst="roundRect">
            <a:avLst>
              <a:gd name="adj" fmla="val 10526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1409700" y="3857625"/>
            <a:ext cx="726719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sends your branch up to GitHub where others can see it</a:t>
            </a:r>
            <a:endParaRPr lang="en-US" sz="13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609600" cy="609600"/>
          </a:xfrm>
          <a:prstGeom prst="roundRect">
            <a:avLst>
              <a:gd name="adj" fmla="val 150000"/>
            </a:avLst>
          </a:prstGeom>
          <a:solidFill>
            <a:srgbClr val="89B4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181100" y="495300"/>
            <a:ext cx="3060838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CDD6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 a Pull Request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1181100" y="1146870"/>
            <a:ext cx="7581900" cy="647700"/>
          </a:xfrm>
          <a:prstGeom prst="roundRect">
            <a:avLst>
              <a:gd name="adj" fmla="val 11765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1371600" y="1337370"/>
            <a:ext cx="734491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GitHub Desktop will show a prompt to </a:t>
            </a:r>
            <a:pPr algn="l" indent="0" marL="0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89B4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Pull Request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1181100" y="1985070"/>
            <a:ext cx="7581900" cy="647700"/>
          </a:xfrm>
          <a:prstGeom prst="roundRect">
            <a:avLst>
              <a:gd name="adj" fmla="val 11765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371600" y="2175570"/>
            <a:ext cx="734491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it to open GitHub in your browser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1181100" y="2823270"/>
            <a:ext cx="7581900" cy="647700"/>
          </a:xfrm>
          <a:prstGeom prst="roundRect">
            <a:avLst>
              <a:gd name="adj" fmla="val 11765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1371600" y="3013770"/>
            <a:ext cx="734491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Write a short description of what your PR does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1181100" y="3661470"/>
            <a:ext cx="7581900" cy="1382911"/>
          </a:xfrm>
          <a:prstGeom prst="roundRect">
            <a:avLst>
              <a:gd name="adj" fmla="val 5510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1200150" y="3661470"/>
            <a:ext cx="0" cy="1382911"/>
          </a:xfrm>
          <a:prstGeom prst="line">
            <a:avLst/>
          </a:prstGeom>
          <a:noFill/>
          <a:ln w="38100">
            <a:solidFill>
              <a:srgbClr val="F38BA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409700" y="3851970"/>
            <a:ext cx="730605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Reference the issue number: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1409700" y="4194870"/>
            <a:ext cx="1154609" cy="392311"/>
          </a:xfrm>
          <a:prstGeom prst="roundRect">
            <a:avLst>
              <a:gd name="adj" fmla="val 9712"/>
            </a:avLst>
          </a:prstGeom>
          <a:solidFill>
            <a:srgbClr val="45475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1524000" y="4271070"/>
            <a:ext cx="944529" cy="239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90"/>
              </a:lnSpc>
              <a:buNone/>
            </a:pPr>
            <a:r>
              <a:rPr lang="en-US" sz="1350" dirty="0">
                <a:solidFill>
                  <a:srgbClr val="F38B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Closes #3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1409700" y="4663380"/>
            <a:ext cx="7306056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Bef>
                <a:spcPts val="600"/>
              </a:spcBef>
              <a:buNone/>
            </a:pPr>
            <a:r>
              <a:rPr lang="en-US" sz="1050" dirty="0">
                <a:solidFill>
                  <a:srgbClr val="A6AD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auto-closes the issue when merged!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1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609600" cy="609600"/>
          </a:xfrm>
          <a:prstGeom prst="roundRect">
            <a:avLst>
              <a:gd name="adj" fmla="val 150000"/>
            </a:avLst>
          </a:prstGeom>
          <a:solidFill>
            <a:srgbClr val="89B4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181100" y="495300"/>
            <a:ext cx="195236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CDD6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Code Review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1181100" y="1304925"/>
            <a:ext cx="3429000" cy="1066800"/>
          </a:xfrm>
          <a:prstGeom prst="roundRect">
            <a:avLst>
              <a:gd name="adj" fmla="val 7143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1409700" y="1533525"/>
            <a:ext cx="303123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900"/>
              </a:spcAft>
              <a:buNone/>
            </a:pPr>
            <a:r>
              <a:rPr lang="en-US" sz="1350" b="1" dirty="0">
                <a:solidFill>
                  <a:srgbClr val="89B4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others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1409700" y="1914525"/>
            <a:ext cx="30312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Look at your teammates' PRs on GitHub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81100" y="2562225"/>
            <a:ext cx="3429000" cy="1066800"/>
          </a:xfrm>
          <a:prstGeom prst="roundRect">
            <a:avLst>
              <a:gd name="adj" fmla="val 7143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1409700" y="2790825"/>
            <a:ext cx="303123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900"/>
              </a:spcAft>
              <a:buNone/>
            </a:pPr>
            <a:r>
              <a:rPr lang="en-US" sz="1350" b="1" dirty="0">
                <a:solidFill>
                  <a:srgbClr val="89B4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Leave comments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1409700" y="3171825"/>
            <a:ext cx="30312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Ask questions or suggest improvements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181100" y="3819525"/>
            <a:ext cx="3429000" cy="1066800"/>
          </a:xfrm>
          <a:prstGeom prst="roundRect">
            <a:avLst>
              <a:gd name="adj" fmla="val 7143"/>
            </a:avLst>
          </a:prstGeom>
          <a:solidFill>
            <a:srgbClr val="31324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1409700" y="4048125"/>
            <a:ext cx="303123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900"/>
              </a:spcAft>
              <a:buNone/>
            </a:pPr>
            <a:r>
              <a:rPr lang="en-US" sz="1350" b="1" dirty="0">
                <a:solidFill>
                  <a:srgbClr val="89B4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Approve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1409700" y="4429125"/>
            <a:ext cx="30312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"Approve" when it looks good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838700" y="2238375"/>
            <a:ext cx="3924300" cy="1714500"/>
          </a:xfrm>
          <a:prstGeom prst="roundRect">
            <a:avLst>
              <a:gd name="adj" fmla="val 4444"/>
            </a:avLst>
          </a:prstGeom>
          <a:solidFill>
            <a:srgbClr val="45475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4857750" y="2238375"/>
            <a:ext cx="0" cy="1714500"/>
          </a:xfrm>
          <a:prstGeom prst="line">
            <a:avLst/>
          </a:prstGeom>
          <a:noFill/>
          <a:ln w="38100">
            <a:solidFill>
              <a:srgbClr val="F38BA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105400" y="2466975"/>
            <a:ext cx="349758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1200"/>
              </a:spcAft>
              <a:buNone/>
            </a:pPr>
            <a:r>
              <a:rPr lang="en-US" sz="1350" b="1" dirty="0">
                <a:solidFill>
                  <a:srgbClr val="F38B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checklist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5105400" y="2886075"/>
            <a:ext cx="34975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spcAft>
                <a:spcPts val="600"/>
              </a:spcAft>
              <a:buNone/>
            </a:pPr>
            <a:r>
              <a:rPr lang="en-US" sz="120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 it work?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105400" y="3190875"/>
            <a:ext cx="34975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spcAft>
                <a:spcPts val="600"/>
              </a:spcAft>
              <a:buNone/>
            </a:pPr>
            <a:r>
              <a:rPr lang="en-US" sz="120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the code readable?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105400" y="3495675"/>
            <a:ext cx="34975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CDD6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Any obvious bugs?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GitHub Desktop Workflow</dc:title>
  <dc:subject>PptxGenJS Presentation</dc:subject>
  <dc:creator>Vibe Coding Group</dc:creator>
  <cp:lastModifiedBy>Vibe Coding Group</cp:lastModifiedBy>
  <cp:revision>1</cp:revision>
  <dcterms:created xsi:type="dcterms:W3CDTF">2026-01-13T18:43:09Z</dcterms:created>
  <dcterms:modified xsi:type="dcterms:W3CDTF">2026-01-13T18:43:09Z</dcterms:modified>
</cp:coreProperties>
</file>